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7"/>
  </p:notesMasterIdLst>
  <p:sldIdLst>
    <p:sldId id="256" r:id="rId2"/>
    <p:sldId id="260" r:id="rId3"/>
    <p:sldId id="264" r:id="rId4"/>
    <p:sldId id="259" r:id="rId5"/>
    <p:sldId id="258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18E6-669E-4056-9572-87FFEA161386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AE69-9190-4CA3-B881-103FEEB48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AE69-9190-4CA3-B881-103FEEB48A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4AAF30-14A1-4459-8F40-473CBF37A7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AF6E-DD12-4177-B08A-51F823CAE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20880" cy="43924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l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48680"/>
            <a:ext cx="83953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NeVA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Implementation in Sikkim Legislative Assembly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3404" y="1527175"/>
            <a:ext cx="686068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3404" y="1527175"/>
            <a:ext cx="686068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phase of training was held on 15</a:t>
            </a:r>
            <a:r>
              <a:rPr lang="en-US" baseline="30000" dirty="0" smtClean="0"/>
              <a:t>th</a:t>
            </a:r>
            <a:r>
              <a:rPr lang="en-US" dirty="0" smtClean="0"/>
              <a:t> Dec 2020. </a:t>
            </a:r>
          </a:p>
          <a:p>
            <a:r>
              <a:rPr lang="en-US" dirty="0" smtClean="0"/>
              <a:t>On 10</a:t>
            </a:r>
            <a:r>
              <a:rPr lang="en-US" baseline="30000" dirty="0" smtClean="0"/>
              <a:t>th</a:t>
            </a:r>
            <a:r>
              <a:rPr lang="en-US" dirty="0" smtClean="0"/>
              <a:t> Feb 2021, MOU &amp; TRIPARTITE agreement was signed for </a:t>
            </a:r>
            <a:r>
              <a:rPr lang="en-US" dirty="0" err="1" smtClean="0"/>
              <a:t>NeVA</a:t>
            </a:r>
            <a:r>
              <a:rPr lang="en-US" dirty="0" smtClean="0"/>
              <a:t> implementation in Sikkim Legislative Assembly. </a:t>
            </a:r>
          </a:p>
          <a:p>
            <a:r>
              <a:rPr lang="en-US" dirty="0" smtClean="0"/>
              <a:t>A State Project Management Unit cum </a:t>
            </a:r>
            <a:r>
              <a:rPr lang="en-US" dirty="0" err="1" smtClean="0"/>
              <a:t>NeVA</a:t>
            </a:r>
            <a:r>
              <a:rPr lang="en-US" dirty="0" smtClean="0"/>
              <a:t> implementation committee was formed on 22</a:t>
            </a:r>
            <a:r>
              <a:rPr lang="en-US" baseline="30000" dirty="0" smtClean="0"/>
              <a:t>nd</a:t>
            </a:r>
            <a:r>
              <a:rPr lang="en-US" dirty="0" smtClean="0"/>
              <a:t> Feb 2021.</a:t>
            </a:r>
            <a:endParaRPr lang="en-US" b="1" dirty="0" smtClean="0"/>
          </a:p>
          <a:p>
            <a:r>
              <a:rPr lang="en-US" dirty="0" smtClean="0"/>
              <a:t>DIT designated as nodal department for project implementation in collaboration with NIC Sikkim on 11</a:t>
            </a:r>
            <a:r>
              <a:rPr lang="en-US" baseline="30000" dirty="0" smtClean="0"/>
              <a:t>th</a:t>
            </a:r>
            <a:r>
              <a:rPr lang="en-US" dirty="0" smtClean="0"/>
              <a:t> June 2021</a:t>
            </a:r>
          </a:p>
          <a:p>
            <a:r>
              <a:rPr lang="en-US" dirty="0" smtClean="0"/>
              <a:t>Selection of Vendor was done accordingly.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Infrastructure Setup by vendor for running </a:t>
            </a:r>
            <a:r>
              <a:rPr lang="en-US" dirty="0" err="1" smtClean="0"/>
              <a:t>NeVA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Formulation of </a:t>
            </a:r>
            <a:r>
              <a:rPr lang="en-US" dirty="0" err="1" smtClean="0"/>
              <a:t>NeVA</a:t>
            </a:r>
            <a:r>
              <a:rPr lang="en-US" dirty="0" smtClean="0"/>
              <a:t> core team </a:t>
            </a:r>
          </a:p>
          <a:p>
            <a:r>
              <a:rPr lang="en-US" dirty="0" smtClean="0"/>
              <a:t>Virtual Training for </a:t>
            </a:r>
            <a:r>
              <a:rPr lang="en-US" dirty="0" err="1" smtClean="0"/>
              <a:t>NeVA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Master Data Entry</a:t>
            </a:r>
          </a:p>
          <a:p>
            <a:r>
              <a:rPr lang="en-US" dirty="0" smtClean="0"/>
              <a:t>Module wise training</a:t>
            </a:r>
          </a:p>
          <a:p>
            <a:r>
              <a:rPr lang="en-US" dirty="0" smtClean="0"/>
              <a:t>User Management(creation of user accounts for various sections of SLAS)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Currently active modules:</a:t>
            </a:r>
          </a:p>
          <a:p>
            <a:r>
              <a:rPr lang="en-US" dirty="0" smtClean="0"/>
              <a:t>Super admin</a:t>
            </a:r>
          </a:p>
          <a:p>
            <a:r>
              <a:rPr lang="en-US" dirty="0" smtClean="0"/>
              <a:t>Admin</a:t>
            </a:r>
          </a:p>
          <a:p>
            <a:r>
              <a:rPr lang="en-US" dirty="0" smtClean="0"/>
              <a:t>User Management</a:t>
            </a:r>
          </a:p>
          <a:p>
            <a:r>
              <a:rPr lang="en-US" dirty="0" smtClean="0"/>
              <a:t>List of Business Module </a:t>
            </a:r>
          </a:p>
          <a:p>
            <a:r>
              <a:rPr lang="en-US" dirty="0" smtClean="0"/>
              <a:t>Question Module </a:t>
            </a:r>
          </a:p>
          <a:p>
            <a:r>
              <a:rPr lang="en-US" dirty="0" smtClean="0"/>
              <a:t>Digital House Application (E-Book, Business Controller, Display Unit) </a:t>
            </a:r>
          </a:p>
          <a:p>
            <a:r>
              <a:rPr lang="en-US" dirty="0" smtClean="0"/>
              <a:t>Public Portal</a:t>
            </a:r>
          </a:p>
          <a:p>
            <a:r>
              <a:rPr lang="en-US" dirty="0" smtClean="0"/>
              <a:t>E-Laying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7200" dirty="0" smtClean="0"/>
              <a:t>Members were able to view List of Business and  Questions through </a:t>
            </a:r>
            <a:r>
              <a:rPr lang="en-US" sz="7200" dirty="0" err="1" smtClean="0"/>
              <a:t>NeVA</a:t>
            </a:r>
            <a:r>
              <a:rPr lang="en-US" sz="7200" dirty="0" smtClean="0"/>
              <a:t> E-Book.</a:t>
            </a:r>
          </a:p>
          <a:p>
            <a:r>
              <a:rPr lang="en-US" sz="7200" dirty="0" smtClean="0"/>
              <a:t>We were able to display live going Agenda, Questions and Speaking Time of Members through Display Unit Module. </a:t>
            </a:r>
          </a:p>
          <a:p>
            <a:r>
              <a:rPr lang="en-US" sz="7200" dirty="0" smtClean="0"/>
              <a:t>Sikkim Legislative Assembly staffs were able to save their time using this Question processing Module (</a:t>
            </a:r>
            <a:r>
              <a:rPr lang="en-US" sz="7200" dirty="0" err="1" smtClean="0"/>
              <a:t>NeVA</a:t>
            </a:r>
            <a:r>
              <a:rPr lang="en-US" sz="7200" dirty="0" smtClean="0"/>
              <a:t> Application).  </a:t>
            </a:r>
          </a:p>
          <a:p>
            <a:r>
              <a:rPr lang="en-US" sz="7200" dirty="0" err="1" smtClean="0"/>
              <a:t>NeVA</a:t>
            </a:r>
            <a:r>
              <a:rPr lang="en-US" sz="7200" dirty="0" smtClean="0"/>
              <a:t> Digital House Module a digital e-Book format accessible through member's login on touch-screen device installed at Member's Desks.</a:t>
            </a:r>
          </a:p>
          <a:p>
            <a:r>
              <a:rPr lang="en-US" sz="7200" dirty="0" smtClean="0"/>
              <a:t>We were able to lay all the Questions and List of Business to public through public Portal of </a:t>
            </a:r>
            <a:r>
              <a:rPr lang="en-US" sz="7200" dirty="0" err="1" smtClean="0"/>
              <a:t>NeVA</a:t>
            </a:r>
            <a:r>
              <a:rPr lang="en-US" sz="7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Overall implementation of project delayed due to COVID-19</a:t>
            </a:r>
          </a:p>
          <a:p>
            <a:pPr lvl="0"/>
            <a:r>
              <a:rPr lang="en-US" dirty="0" smtClean="0"/>
              <a:t>Short time frame between training and going live.</a:t>
            </a:r>
          </a:p>
          <a:p>
            <a:pPr lvl="0"/>
            <a:r>
              <a:rPr lang="en-US" dirty="0" smtClean="0"/>
              <a:t>Need</a:t>
            </a:r>
            <a:r>
              <a:rPr lang="en-US" dirty="0" smtClean="0"/>
              <a:t> </a:t>
            </a:r>
            <a:r>
              <a:rPr lang="en-US" dirty="0" smtClean="0"/>
              <a:t>of video wall and dedicated control </a:t>
            </a:r>
            <a:r>
              <a:rPr lang="en-US" dirty="0" smtClean="0"/>
              <a:t>room.</a:t>
            </a:r>
          </a:p>
          <a:p>
            <a:pPr lvl="0"/>
            <a:r>
              <a:rPr lang="en-US" dirty="0" smtClean="0"/>
              <a:t>Robotic cameras and mixing devices required for High </a:t>
            </a:r>
            <a:r>
              <a:rPr lang="en-US" smtClean="0"/>
              <a:t>Definition video </a:t>
            </a:r>
            <a:r>
              <a:rPr lang="en-US" dirty="0" smtClean="0"/>
              <a:t>streaming of </a:t>
            </a:r>
            <a:r>
              <a:rPr lang="en-US" smtClean="0"/>
              <a:t>live sessions</a:t>
            </a:r>
            <a:endParaRPr lang="en-US" dirty="0" smtClean="0"/>
          </a:p>
          <a:p>
            <a:pPr lvl="0"/>
            <a:r>
              <a:rPr lang="en-US" dirty="0" smtClean="0"/>
              <a:t>Assigning users for dedicated modules.</a:t>
            </a:r>
          </a:p>
          <a:p>
            <a:pPr lvl="0"/>
            <a:r>
              <a:rPr lang="en-US" dirty="0" smtClean="0"/>
              <a:t>Getting </a:t>
            </a:r>
            <a:r>
              <a:rPr lang="en-US" dirty="0" err="1" smtClean="0"/>
              <a:t>Hon’ble</a:t>
            </a:r>
            <a:r>
              <a:rPr lang="en-US" dirty="0" smtClean="0"/>
              <a:t> Members of house comfortable for using e-books.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first live session, we observed that members of the House were more interested in viewing questions and LOB digitally </a:t>
            </a:r>
          </a:p>
          <a:p>
            <a:r>
              <a:rPr lang="en-US" dirty="0" smtClean="0"/>
              <a:t>Live Streaming the Budget Speech through </a:t>
            </a:r>
            <a:r>
              <a:rPr lang="en-US" dirty="0" err="1" smtClean="0"/>
              <a:t>NeVA</a:t>
            </a:r>
            <a:endParaRPr lang="en-US" dirty="0" smtClean="0"/>
          </a:p>
          <a:p>
            <a:r>
              <a:rPr lang="en-US" dirty="0" smtClean="0"/>
              <a:t>Positive feedback from </a:t>
            </a:r>
            <a:r>
              <a:rPr lang="en-US" dirty="0" err="1" smtClean="0"/>
              <a:t>Hon’ble</a:t>
            </a:r>
            <a:r>
              <a:rPr lang="en-US" dirty="0" smtClean="0"/>
              <a:t> </a:t>
            </a:r>
            <a:r>
              <a:rPr lang="en-US" dirty="0" smtClean="0"/>
              <a:t>Chief </a:t>
            </a:r>
            <a:r>
              <a:rPr lang="en-US" dirty="0" smtClean="0"/>
              <a:t>Minister, </a:t>
            </a:r>
            <a:r>
              <a:rPr lang="en-US" dirty="0" err="1" smtClean="0"/>
              <a:t>Hon’ble</a:t>
            </a:r>
            <a:r>
              <a:rPr lang="en-US" dirty="0" smtClean="0"/>
              <a:t> Speaker and </a:t>
            </a:r>
            <a:r>
              <a:rPr lang="en-US" dirty="0" err="1" smtClean="0"/>
              <a:t>Hon’ble</a:t>
            </a:r>
            <a:r>
              <a:rPr lang="en-US" dirty="0" smtClean="0"/>
              <a:t> members </a:t>
            </a:r>
            <a:r>
              <a:rPr lang="en-US" dirty="0" smtClean="0"/>
              <a:t>on overall usefulness of </a:t>
            </a:r>
            <a:r>
              <a:rPr lang="en-US" dirty="0" err="1" smtClean="0"/>
              <a:t>NeVA</a:t>
            </a:r>
            <a:endParaRPr lang="en-US" dirty="0" smtClean="0"/>
          </a:p>
          <a:p>
            <a:r>
              <a:rPr lang="en-US" dirty="0" smtClean="0"/>
              <a:t>Positive feedback from public on seeing the live telecast and budget book in public portal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 descr="IMG_33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531</TotalTime>
  <Words>371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Slide 1</vt:lpstr>
      <vt:lpstr>INTRODUCTION</vt:lpstr>
      <vt:lpstr>PRESENT STATUS</vt:lpstr>
      <vt:lpstr>IMPLEMENTED MODULES</vt:lpstr>
      <vt:lpstr>BENEFITS</vt:lpstr>
      <vt:lpstr>CHALLENGES</vt:lpstr>
      <vt:lpstr>ACHIEVEMENTS </vt:lpstr>
      <vt:lpstr>Photographs</vt:lpstr>
      <vt:lpstr>Photographs</vt:lpstr>
      <vt:lpstr>Photographs</vt:lpstr>
      <vt:lpstr>Photographs</vt:lpstr>
      <vt:lpstr>Photographs</vt:lpstr>
      <vt:lpstr>Photographs</vt:lpstr>
      <vt:lpstr>Photographs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Bidur</dc:creator>
  <cp:lastModifiedBy>Vidur</cp:lastModifiedBy>
  <cp:revision>52</cp:revision>
  <dcterms:created xsi:type="dcterms:W3CDTF">2023-05-20T07:13:10Z</dcterms:created>
  <dcterms:modified xsi:type="dcterms:W3CDTF">2023-05-24T02:50:56Z</dcterms:modified>
</cp:coreProperties>
</file>